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375" r:id="rId4"/>
    <p:sldId id="377" r:id="rId5"/>
    <p:sldId id="378" r:id="rId6"/>
    <p:sldId id="379" r:id="rId7"/>
    <p:sldId id="380" r:id="rId8"/>
    <p:sldId id="382" r:id="rId9"/>
    <p:sldId id="383" r:id="rId10"/>
    <p:sldId id="381" r:id="rId11"/>
    <p:sldId id="270" r:id="rId12"/>
  </p:sldIdLst>
  <p:sldSz cx="9144000" cy="5143500" type="screen16x9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entury Gothic" pitchFamily="34" charset="0"/>
      <p:regular r:id="rId18"/>
      <p:bold r:id="rId19"/>
      <p:italic r:id="rId20"/>
      <p:boldItalic r:id="rId21"/>
    </p:embeddedFont>
    <p:embeddedFont>
      <p:font typeface="Arial Narrow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398" autoAdjust="0"/>
    <p:restoredTop sz="94660"/>
  </p:normalViewPr>
  <p:slideViewPr>
    <p:cSldViewPr snapToGrid="0">
      <p:cViewPr>
        <p:scale>
          <a:sx n="90" d="100"/>
          <a:sy n="90" d="100"/>
        </p:scale>
        <p:origin x="-1164" y="-3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31/05/2022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Introdução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 </a:t>
            </a: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às</a:t>
            </a:r>
            <a:endParaRPr lang="en-US" sz="4500" b="1" dirty="0" smtClean="0">
              <a:solidFill>
                <a:srgbClr val="FF0000"/>
              </a:solidFill>
              <a:latin typeface="Century Gothic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Redes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 de </a:t>
            </a: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Detecção</a:t>
            </a:r>
            <a:endParaRPr sz="4000" b="1" i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4060" y="2352267"/>
            <a:ext cx="2205354" cy="2205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45+] Image Classification Vs Object Det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62171"/>
            <a:ext cx="7272670" cy="3681329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0" y="215298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7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47318" y="718458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de 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Detecção</a:t>
            </a:r>
            <a:endParaRPr lang="pt-BR" sz="4200" b="1" dirty="0" smtClean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109134" y="250362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O objeto deve ser detectado e classificado: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objetos em imagens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Cats And Dogs GIFs | Tenor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90675"/>
            <a:ext cx="4743450" cy="3552825"/>
          </a:xfrm>
          <a:prstGeom prst="rect">
            <a:avLst/>
          </a:prstGeom>
          <a:noFill/>
        </p:spPr>
      </p:pic>
      <p:pic>
        <p:nvPicPr>
          <p:cNvPr id="13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7318" y="718458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82" name="Picture 2" descr="Deep learning with PyTorch's library | by Karthick Nagarajan | PyTorch | 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14475"/>
            <a:ext cx="6451600" cy="3629026"/>
          </a:xfrm>
          <a:prstGeom prst="rect">
            <a:avLst/>
          </a:prstGeom>
          <a:noFill/>
        </p:spPr>
      </p:pic>
      <p:pic>
        <p:nvPicPr>
          <p:cNvPr id="12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7318" y="718458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30" name="Picture 2" descr="Review of Deep Learning Algorithms for Object Detection | by Arthur  Ouaknine | Zyl Story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00893"/>
            <a:ext cx="7561081" cy="314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ed Sciences | Free Full-Text | Investigations of Object Detection in  Images/Videos Using Various Deep Learning Techniques and Embedded  Platforms—A Comprehensive Re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497" y="1408430"/>
            <a:ext cx="6589986" cy="373507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76" name="Picture 4" descr="Getting started with object detection using region of interest networks -  Embedded Learning Library (ELL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90943"/>
            <a:ext cx="4497572" cy="3552557"/>
          </a:xfrm>
          <a:prstGeom prst="rect">
            <a:avLst/>
          </a:prstGeom>
          <a:noFill/>
        </p:spPr>
      </p:pic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2273" y="664789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2" name="Picture 2" descr="Latest Object Detection GIFs | Gfyca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4391"/>
            <a:ext cx="6215520" cy="3499109"/>
          </a:xfrm>
          <a:prstGeom prst="rect">
            <a:avLst/>
          </a:prstGeom>
          <a:noFill/>
        </p:spPr>
      </p:pic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982D1F6D-8E0D-4C40-9678-82D4FF2EFAD1}"/>
</file>

<file path=customXml/itemProps2.xml><?xml version="1.0" encoding="utf-8"?>
<ds:datastoreItem xmlns:ds="http://schemas.openxmlformats.org/officeDocument/2006/customXml" ds:itemID="{1D58887B-42BF-493A-9E9F-FD1515407DED}"/>
</file>

<file path=customXml/itemProps3.xml><?xml version="1.0" encoding="utf-8"?>
<ds:datastoreItem xmlns:ds="http://schemas.openxmlformats.org/officeDocument/2006/customXml" ds:itemID="{21FCDB0A-F09F-49F8-B2A9-E04C2C7CC5F2}"/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76</Words>
  <PresentationFormat>Apresentação na tela (16:9)</PresentationFormat>
  <Paragraphs>37</Paragraphs>
  <Slides>11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    O objeto deve ser detectado e classificado:     </vt:lpstr>
      <vt:lpstr>    Detecção de objetos:     </vt:lpstr>
      <vt:lpstr>    Detecção de objetos:     </vt:lpstr>
      <vt:lpstr>    Detecção de objetos:     </vt:lpstr>
      <vt:lpstr>    Detecção de objetos:     </vt:lpstr>
      <vt:lpstr>    Detecção de objetos:     </vt:lpstr>
      <vt:lpstr>    Detecção de objetos:     </vt:lpstr>
      <vt:lpstr>    Detecção de objetos:     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49</cp:revision>
  <dcterms:modified xsi:type="dcterms:W3CDTF">2022-05-31T14:44:15Z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